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855218" y="502515"/>
            <a:ext cx="3045663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PROTOCOLO OSPF TEORIA E PRÁTICA</a:t>
            </a: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C223878-CF2B-490F-8A8D-FB849D98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4449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5DE982B-A537-46F3-9886-5A05E85E8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4498"/>
            <a:ext cx="12192000" cy="326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294C891-131F-4F60-8A99-7664FF50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710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190DC2C-1589-4B0A-A90A-53198211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1038"/>
            <a:ext cx="12192000" cy="34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BEF0DCA-4311-4F8C-B517-1987ED80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2549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431BC7F-1AF2-4FB0-B9AC-5A5C105A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54929"/>
            <a:ext cx="12191999" cy="33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5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3ECD328-C6E6-4966-8157-F99C7B3C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52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F51E6B2-876C-4F74-8542-8A35B840C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7058"/>
            <a:ext cx="12192000" cy="33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0C44A44-1B04-4E1C-A7B7-6417A557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792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2D3150-F866-4602-9984-84191BE7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79229"/>
            <a:ext cx="12191999" cy="36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828B927-1672-49D7-9A94-1B25E21A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1298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7EE5A5D-2E48-44E0-8A25-B6F1E366F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2983"/>
            <a:ext cx="12192000" cy="33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DC3D585-D59C-4456-B8E7-C0185BBC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074"/>
            <a:ext cx="12192000" cy="344407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E9716D8-9B5A-4150-BF51-BED31AF8C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1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3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2140C6-5A2E-43D3-9000-288D1BE0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6" y="0"/>
            <a:ext cx="12130874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96B123F-CD0D-49E8-94BF-92C5E9496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1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885CF4-BEC2-468B-B935-08C2D29C5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794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4572F78-271B-463A-ABFE-0709F607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9428"/>
            <a:ext cx="12122092" cy="32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0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93E2433-9FEB-4F1F-BFBE-6E75F584E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925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69C8F40-05AB-4E02-8759-DD5AB58F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2548"/>
            <a:ext cx="12192000" cy="32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6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D4AD049-13C5-45E5-BA5D-E78783C7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92000" cy="34385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C6230F9-15D8-4AE3-B14B-ABF486F5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1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AA868E5-8C24-4C87-A046-63D24F6D7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0481" cy="32717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67B333D-9D68-4BA8-BD00-91184DB66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1706"/>
            <a:ext cx="12130481" cy="33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5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455E7B-E00F-47B0-8A4C-8BCD1A54D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633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B5BDEE6-2E14-41B1-A988-13E7CF34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" y="3263316"/>
            <a:ext cx="12117461" cy="33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6CCE983-2618-43AD-9CC3-55D70A681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136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82ADC6E-B96B-4637-8CDE-9F5ADAF5E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5262"/>
            <a:ext cx="12192000" cy="331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9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B602897-6CF4-4EDE-B1F5-A7EAAE32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28820" cy="33472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995CE5-A37E-4228-A1C9-64326B50A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88484"/>
            <a:ext cx="12128819" cy="334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59016C-37CC-462A-B5F8-1DC2F2F1E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710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C46C341-3DC7-458D-BD1A-35C7AFE2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1039"/>
            <a:ext cx="12192000" cy="34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8A09134-A161-4D37-BC2C-8D298904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1794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322483-2BAC-49B0-A36F-104234F0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9428"/>
            <a:ext cx="12192000" cy="34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9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FE7A439-FB0D-4BDC-B80D-D059F81C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328848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C76FB9-64FD-44D1-94D6-BE5869B5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8483"/>
            <a:ext cx="12192000" cy="333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4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</TotalTime>
  <Words>5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96</cp:revision>
  <dcterms:created xsi:type="dcterms:W3CDTF">2021-01-29T11:30:57Z</dcterms:created>
  <dcterms:modified xsi:type="dcterms:W3CDTF">2022-03-17T18:05:08Z</dcterms:modified>
</cp:coreProperties>
</file>